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1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4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7" y="-27384"/>
            <a:ext cx="9171767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4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66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6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9"/>
            <a:ext cx="9144000" cy="684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6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84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4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4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80512" cy="6858000"/>
            <a:chOff x="0" y="0"/>
            <a:chExt cx="9180512" cy="6858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0512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6" t="79991" r="65705" b="15824"/>
            <a:stretch/>
          </p:blipFill>
          <p:spPr bwMode="auto">
            <a:xfrm>
              <a:off x="1403649" y="5229200"/>
              <a:ext cx="1897212" cy="287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494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4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4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8" y="-27384"/>
            <a:ext cx="920482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4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" y="0"/>
            <a:ext cx="91327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4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" y="2072"/>
            <a:ext cx="9125407" cy="68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41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</cp:revision>
  <dcterms:modified xsi:type="dcterms:W3CDTF">2016-02-19T14:30:31Z</dcterms:modified>
</cp:coreProperties>
</file>